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17430D-3ABE-4DE5-9431-9524C7431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AA4FF1-7961-4075-8F48-2D10108B7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AFCB54-F747-4712-9BED-BD961622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C318C-8217-4F32-9A3F-98C51215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59E6DD-14D4-4E82-8F80-A184B6EF9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353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FA254-CE30-40A7-B47D-6C26E0DD8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61702C-A24B-46B7-8A1D-C04AEE073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5E9412-8A57-4484-BBE1-0E3EA98CD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8BE1FB-9C37-4A80-9AB4-0B80A40D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3477A4-AAB1-4161-9F90-6CB21531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36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4DC0DB-348D-4AC9-84D5-293611F78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731ABF-F337-46B4-8A58-11FAE45C6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649D62-1156-435E-8DF8-1E893DEF6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2C61D-2096-4955-B19C-F9D675D4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ECC33-CAED-44F9-9EFB-96B75862B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27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7F3486-364F-4638-8A66-ED15512C5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B13764-7C0B-44FE-8007-D8DBEBA18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47F6A7-BED9-4267-A649-45D7E842A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22DC6-292C-4F98-AF98-17506A9D4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281CC-25FC-4AB6-9A8A-B2DB8ACE4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509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CDCF50-DA15-4F52-852A-40B7511BC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FB77B1-CE47-466C-8089-674E537D6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CC9ECF-41EC-40B0-AEBA-63B4304BC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6DC0DD-A566-415D-BBE7-7D2CB7FF3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8AF0C4-AF68-4FD3-8B1C-33E6288EA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20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40D641-8489-42AB-B205-95F81BE8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31A19B-24B9-4A23-9231-C3272BB97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BA840C-7D69-4557-B874-243805C63F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9372E5-88C0-40AB-957D-90AE72E3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A9CB13-4041-4BAB-9032-524A6D1A5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F1C3CC-482C-47BB-88E5-9CAF712B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00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D22E16-2B6D-4F80-B0A9-37F9EC2C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14E4C9-8594-4CDD-92AE-CC2E108D6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8DB21-6ED9-41E2-AEE7-8814A5A45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748D5C-0F4D-46EC-9664-C1E5D3FB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638D87B-88B5-451C-A7D1-E94C894B67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711C34-7E2E-4562-9410-C874F560A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5E4D07-ACC9-4FBE-8FB0-CF89748F3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2A5A3BF-CB8F-4DFC-8740-EEC3F4F5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49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ADDE8-4005-47C1-AB90-AF999EB3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8DB21E-96EE-4B6C-AB9C-4B3142A5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F12850-8C73-4D6B-90D9-CD109E38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FB864D-B11B-4484-86D7-7289D48F0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106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82D54F-60D0-4798-9050-1B804D8B5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CA26E9-E252-4E8F-8369-0A2EC7FD3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2CE067-D860-4FAF-8FCC-9F86AF06B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86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22EAE3-6C11-45B9-976F-915F08A78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C0098A-C429-452E-9131-499FF5A15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B539CC-2563-4938-A914-1D72F2211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47A6F1-4E1D-45D0-8CCF-4C3828205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7300A7-3643-410F-8A1E-E2FC0E2CB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A8D1C4-C75B-47D7-AD64-A3E7BED7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553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61F012-DAB0-4875-978E-F05D6BABE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FF1916-CF70-472A-BB48-B62E0374A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778A7B-E9DE-489C-B982-EFF6B0D62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A42F78-C135-433D-9993-16A8494DD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4A6B46-44FF-4940-B1D9-E855AA11C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956C7F-A20F-46A5-9D36-6602E7EAB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05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E7D666-8EDD-4760-878B-951C3CACC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78960F-BEE5-4ADC-9DC4-E3D7D3571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67E5F5-1D24-44EA-A983-E74A4A103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489B6-FF91-4D92-AD75-D925FD562A74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FFA703-2A60-480B-B711-2A58ED4794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B6750D-F6BC-4D24-93E5-FDA6680BB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25C54-180B-4F0E-8D62-19F842BE8E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5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FB96DD-9F9F-4C86-A5CC-DD2182799754}"/>
              </a:ext>
            </a:extLst>
          </p:cNvPr>
          <p:cNvSpPr txBox="1"/>
          <p:nvPr/>
        </p:nvSpPr>
        <p:spPr>
          <a:xfrm>
            <a:off x="3694590" y="2690336"/>
            <a:ext cx="48028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Weekend</a:t>
            </a:r>
          </a:p>
          <a:p>
            <a:pPr algn="ctr"/>
            <a:r>
              <a:rPr lang="ko-KR" altLang="en-US" dirty="0"/>
              <a:t>김민석</a:t>
            </a:r>
            <a:r>
              <a:rPr lang="en-US" altLang="ko-KR" dirty="0"/>
              <a:t>, </a:t>
            </a:r>
            <a:r>
              <a:rPr lang="ko-KR" altLang="en-US" dirty="0"/>
              <a:t>조인호</a:t>
            </a:r>
            <a:r>
              <a:rPr lang="en-US" altLang="ko-KR" dirty="0"/>
              <a:t>, </a:t>
            </a:r>
            <a:r>
              <a:rPr lang="ko-KR" altLang="en-US" dirty="0"/>
              <a:t>황승원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031C67A-341E-0E45-918C-15849714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7409" y="2616895"/>
            <a:ext cx="1624210" cy="162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15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BA732-D96D-4A09-BF4A-FCF6A00DB031}"/>
              </a:ext>
            </a:extLst>
          </p:cNvPr>
          <p:cNvSpPr txBox="1"/>
          <p:nvPr/>
        </p:nvSpPr>
        <p:spPr>
          <a:xfrm flipH="1">
            <a:off x="2840953" y="3105834"/>
            <a:ext cx="651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달라진 점 </a:t>
            </a:r>
            <a:r>
              <a:rPr lang="en-US" altLang="ko-KR" dirty="0"/>
              <a:t>: </a:t>
            </a:r>
            <a:r>
              <a:rPr lang="ko-KR" altLang="en-US" dirty="0"/>
              <a:t>조이스틱 추가</a:t>
            </a:r>
            <a:r>
              <a:rPr lang="en-US" altLang="ko-KR" dirty="0"/>
              <a:t>, </a:t>
            </a:r>
            <a:r>
              <a:rPr lang="ko-KR" altLang="en-US" dirty="0"/>
              <a:t>슈팅 구현</a:t>
            </a:r>
            <a:r>
              <a:rPr lang="en-US" altLang="ko-KR" dirty="0"/>
              <a:t>, </a:t>
            </a:r>
            <a:r>
              <a:rPr lang="ko-KR" altLang="en-US" dirty="0"/>
              <a:t>모바일 빌드</a:t>
            </a:r>
            <a:endParaRPr lang="en-US" altLang="ko-KR" dirty="0"/>
          </a:p>
          <a:p>
            <a:r>
              <a:rPr lang="ko-KR" altLang="en-US" dirty="0"/>
              <a:t>부족한 점 </a:t>
            </a:r>
            <a:r>
              <a:rPr lang="en-US" altLang="ko-KR" dirty="0"/>
              <a:t>: </a:t>
            </a:r>
            <a:r>
              <a:rPr lang="ko-KR" altLang="en-US" dirty="0"/>
              <a:t>개발 속도</a:t>
            </a:r>
            <a:r>
              <a:rPr lang="en-US" altLang="ko-KR" dirty="0"/>
              <a:t>, </a:t>
            </a:r>
            <a:r>
              <a:rPr lang="ko-KR" altLang="en-US" dirty="0"/>
              <a:t>네트워크</a:t>
            </a:r>
            <a:r>
              <a:rPr lang="en-US" altLang="ko-KR" dirty="0"/>
              <a:t>(</a:t>
            </a:r>
            <a:r>
              <a:rPr lang="ko-KR" altLang="en-US" dirty="0"/>
              <a:t>통신</a:t>
            </a:r>
            <a:r>
              <a:rPr lang="en-US" altLang="ko-KR" dirty="0"/>
              <a:t>, </a:t>
            </a:r>
            <a:r>
              <a:rPr lang="ko-KR" altLang="en-US" dirty="0"/>
              <a:t>서버 애플리케이션</a:t>
            </a:r>
            <a:r>
              <a:rPr lang="en-US" altLang="ko-KR" dirty="0"/>
              <a:t>), AI</a:t>
            </a:r>
          </a:p>
        </p:txBody>
      </p:sp>
    </p:spTree>
    <p:extLst>
      <p:ext uri="{BB962C8B-B14F-4D97-AF65-F5344CB8AC3E}">
        <p14:creationId xmlns:p14="http://schemas.microsoft.com/office/powerpoint/2010/main" val="238211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588FAD-510E-4BD2-ACAC-923235B26FF2}"/>
              </a:ext>
            </a:extLst>
          </p:cNvPr>
          <p:cNvSpPr txBox="1"/>
          <p:nvPr/>
        </p:nvSpPr>
        <p:spPr>
          <a:xfrm>
            <a:off x="2101048" y="1443841"/>
            <a:ext cx="798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개발계획 </a:t>
            </a:r>
            <a:r>
              <a:rPr lang="en-US" altLang="ko-KR" dirty="0"/>
              <a:t>:</a:t>
            </a:r>
          </a:p>
          <a:p>
            <a:r>
              <a:rPr lang="en-US" altLang="ko-KR" strike="sngStrike" dirty="0"/>
              <a:t>9/16(</a:t>
            </a:r>
            <a:r>
              <a:rPr lang="ko-KR" altLang="en-US" strike="sngStrike" dirty="0"/>
              <a:t>월</a:t>
            </a:r>
            <a:r>
              <a:rPr lang="en-US" altLang="ko-KR" strike="sngStrike" dirty="0"/>
              <a:t>) – </a:t>
            </a:r>
            <a:r>
              <a:rPr lang="ko-KR" altLang="en-US" strike="sngStrike" dirty="0"/>
              <a:t>구체적 계획 수립 및 유니티 학습</a:t>
            </a:r>
            <a:endParaRPr lang="en-US" altLang="ko-KR" strike="sngStrike" dirty="0"/>
          </a:p>
          <a:p>
            <a:r>
              <a:rPr lang="en-US" altLang="ko-KR" strike="sngStrike" dirty="0"/>
              <a:t>9/23(</a:t>
            </a:r>
            <a:r>
              <a:rPr lang="ko-KR" altLang="en-US" strike="sngStrike" dirty="0"/>
              <a:t>월</a:t>
            </a:r>
            <a:r>
              <a:rPr lang="en-US" altLang="ko-KR" strike="sngStrike" dirty="0"/>
              <a:t>) – </a:t>
            </a:r>
            <a:r>
              <a:rPr lang="ko-KR" altLang="en-US" strike="sngStrike" dirty="0"/>
              <a:t>유니티</a:t>
            </a:r>
            <a:r>
              <a:rPr lang="en-US" altLang="ko-KR" strike="sngStrike" dirty="0"/>
              <a:t>, C#, </a:t>
            </a:r>
            <a:r>
              <a:rPr lang="ko-KR" altLang="en-US" strike="sngStrike" dirty="0"/>
              <a:t>네트워크</a:t>
            </a:r>
            <a:r>
              <a:rPr lang="en-US" altLang="ko-KR" strike="sngStrike" dirty="0"/>
              <a:t> </a:t>
            </a:r>
            <a:r>
              <a:rPr lang="ko-KR" altLang="en-US" strike="sngStrike" dirty="0"/>
              <a:t>학습</a:t>
            </a:r>
            <a:endParaRPr lang="en-US" altLang="ko-KR" strike="sngStrike" dirty="0"/>
          </a:p>
          <a:p>
            <a:r>
              <a:rPr lang="en-US" altLang="ko-KR" strike="sngStrike" dirty="0"/>
              <a:t>9/30(</a:t>
            </a:r>
            <a:r>
              <a:rPr lang="ko-KR" altLang="en-US" strike="sngStrike" dirty="0"/>
              <a:t>월</a:t>
            </a:r>
            <a:r>
              <a:rPr lang="en-US" altLang="ko-KR" strike="sngStrike" dirty="0"/>
              <a:t>) – </a:t>
            </a:r>
            <a:r>
              <a:rPr lang="ko-KR" altLang="en-US" strike="sngStrike" dirty="0"/>
              <a:t>게임 기본 뼈대 제작</a:t>
            </a:r>
            <a:endParaRPr lang="en-US" altLang="ko-KR" strike="sngStrike" dirty="0"/>
          </a:p>
          <a:p>
            <a:endParaRPr lang="en-US" altLang="ko-KR" dirty="0"/>
          </a:p>
          <a:p>
            <a:pPr marL="342900" indent="-342900">
              <a:buFontTx/>
              <a:buChar char="-"/>
            </a:pPr>
            <a:r>
              <a:rPr lang="ko-KR" altLang="en-US" dirty="0"/>
              <a:t>중간고사 </a:t>
            </a:r>
            <a:r>
              <a:rPr lang="en-US" altLang="ko-KR" dirty="0"/>
              <a:t>–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10/21(</a:t>
            </a:r>
            <a:r>
              <a:rPr lang="ko-KR" altLang="en-US" dirty="0"/>
              <a:t>월</a:t>
            </a:r>
            <a:r>
              <a:rPr lang="en-US" altLang="ko-KR" dirty="0"/>
              <a:t>) – </a:t>
            </a:r>
            <a:r>
              <a:rPr lang="ko-KR" altLang="en-US" dirty="0"/>
              <a:t>기본 게임 뼈대 완성 및 네트워크</a:t>
            </a:r>
            <a:r>
              <a:rPr lang="en-US" altLang="ko-KR" dirty="0"/>
              <a:t>, AI </a:t>
            </a:r>
            <a:r>
              <a:rPr lang="ko-KR" altLang="en-US" dirty="0"/>
              <a:t>개발 시작</a:t>
            </a:r>
            <a:endParaRPr lang="en-US" altLang="ko-KR" dirty="0"/>
          </a:p>
          <a:p>
            <a:r>
              <a:rPr lang="en-US" altLang="ko-KR" dirty="0"/>
              <a:t>10/28(</a:t>
            </a:r>
            <a:r>
              <a:rPr lang="ko-KR" altLang="en-US" dirty="0"/>
              <a:t>월</a:t>
            </a:r>
            <a:r>
              <a:rPr lang="en-US" altLang="ko-KR" dirty="0"/>
              <a:t>) – </a:t>
            </a:r>
            <a:r>
              <a:rPr lang="ko-KR" altLang="en-US" dirty="0"/>
              <a:t>네트워크</a:t>
            </a:r>
            <a:r>
              <a:rPr lang="en-US" altLang="ko-KR" dirty="0"/>
              <a:t>, AI </a:t>
            </a:r>
            <a:r>
              <a:rPr lang="ko-KR" altLang="en-US" dirty="0"/>
              <a:t>적용 및 아트 디자인</a:t>
            </a:r>
            <a:endParaRPr lang="en-US" altLang="ko-KR" dirty="0"/>
          </a:p>
          <a:p>
            <a:r>
              <a:rPr lang="en-US" altLang="ko-KR" dirty="0"/>
              <a:t>11/04(</a:t>
            </a:r>
            <a:r>
              <a:rPr lang="ko-KR" altLang="en-US" dirty="0"/>
              <a:t>월</a:t>
            </a:r>
            <a:r>
              <a:rPr lang="en-US" altLang="ko-KR" dirty="0"/>
              <a:t>) – </a:t>
            </a:r>
            <a:r>
              <a:rPr lang="ko-KR" altLang="en-US" dirty="0"/>
              <a:t>디버깅 및 아트</a:t>
            </a:r>
            <a:endParaRPr lang="en-US" altLang="ko-KR" dirty="0"/>
          </a:p>
          <a:p>
            <a:r>
              <a:rPr lang="en-US" altLang="ko-KR" dirty="0"/>
              <a:t>11/11(</a:t>
            </a:r>
            <a:r>
              <a:rPr lang="ko-KR" altLang="en-US" dirty="0"/>
              <a:t>월</a:t>
            </a:r>
            <a:r>
              <a:rPr lang="en-US" altLang="ko-KR" dirty="0"/>
              <a:t>) – </a:t>
            </a:r>
            <a:r>
              <a:rPr lang="ko-KR" altLang="en-US" dirty="0"/>
              <a:t>디버깅 및 아트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11/18(</a:t>
            </a:r>
            <a:r>
              <a:rPr lang="ko-KR" altLang="en-US" dirty="0"/>
              <a:t>월</a:t>
            </a:r>
            <a:r>
              <a:rPr lang="en-US" altLang="ko-KR" dirty="0"/>
              <a:t>) – </a:t>
            </a:r>
            <a:r>
              <a:rPr lang="ko-KR" altLang="en-US" dirty="0"/>
              <a:t>최종 작품 테스트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0155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1001_154711">
            <a:hlinkClick r:id="" action="ppaction://media"/>
            <a:extLst>
              <a:ext uri="{FF2B5EF4-FFF2-40B4-BE49-F238E27FC236}">
                <a16:creationId xmlns:a16="http://schemas.microsoft.com/office/drawing/2014/main" id="{79FD9962-823E-4611-9677-ABED53886E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3604" y="598277"/>
            <a:ext cx="10064791" cy="566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92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43584-1315-461A-BAF7-BAEBCA013DA8}"/>
              </a:ext>
            </a:extLst>
          </p:cNvPr>
          <p:cNvSpPr txBox="1"/>
          <p:nvPr/>
        </p:nvSpPr>
        <p:spPr>
          <a:xfrm>
            <a:off x="3694590" y="2690336"/>
            <a:ext cx="48028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Q</a:t>
            </a:r>
            <a:r>
              <a:rPr lang="en-US" altLang="ko-KR" sz="4400" dirty="0"/>
              <a:t>&amp;</a:t>
            </a:r>
            <a:r>
              <a:rPr lang="en-US" altLang="ko-KR" sz="7200" dirty="0"/>
              <a:t>A</a:t>
            </a:r>
          </a:p>
          <a:p>
            <a:pPr algn="ctr"/>
            <a:r>
              <a:rPr lang="en-US" altLang="ko-KR" dirty="0"/>
              <a:t>Weekend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AA2A10-C969-41B3-8666-11F67369D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7409" y="2616895"/>
            <a:ext cx="1624210" cy="162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93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121</Words>
  <Application>Microsoft Office PowerPoint</Application>
  <PresentationFormat>와이드스크린</PresentationFormat>
  <Paragraphs>19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</dc:creator>
  <cp:lastModifiedBy>Kevin</cp:lastModifiedBy>
  <cp:revision>9</cp:revision>
  <dcterms:created xsi:type="dcterms:W3CDTF">2019-10-01T05:22:10Z</dcterms:created>
  <dcterms:modified xsi:type="dcterms:W3CDTF">2019-10-01T07:56:14Z</dcterms:modified>
</cp:coreProperties>
</file>

<file path=docProps/thumbnail.jpeg>
</file>